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77747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COEP CONNECT: Connecting the Community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18564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Empowering the COEP community with a modern, user-friendly web application that fosters connections, collaboration, and a sense of belonging.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4007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15220" y="532567"/>
            <a:ext cx="6894671" cy="6051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66"/>
              </a:lnSpc>
              <a:buNone/>
            </a:pPr>
            <a:r>
              <a:rPr lang="en-US" sz="381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Accessing Campus Resources</a:t>
            </a:r>
            <a:endParaRPr lang="en-US" sz="3813" dirty="0"/>
          </a:p>
        </p:txBody>
      </p:sp>
      <p:sp>
        <p:nvSpPr>
          <p:cNvPr id="5" name="Text 2"/>
          <p:cNvSpPr/>
          <p:nvPr/>
        </p:nvSpPr>
        <p:spPr>
          <a:xfrm>
            <a:off x="2715220" y="1525072"/>
            <a:ext cx="9199959" cy="9297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COEP CONNECT provides students with easy access to important campus resources, helping them navigate their academic and extracurricular journeys. The platform features a comprehensive directory of campus facilities, services, and support systems.</a:t>
            </a:r>
            <a:endParaRPr lang="en-US" sz="1525" dirty="0"/>
          </a:p>
        </p:txBody>
      </p:sp>
      <p:sp>
        <p:nvSpPr>
          <p:cNvPr id="6" name="Shape 3"/>
          <p:cNvSpPr/>
          <p:nvPr/>
        </p:nvSpPr>
        <p:spPr>
          <a:xfrm>
            <a:off x="2715220" y="2672715"/>
            <a:ext cx="9199959" cy="5034796"/>
          </a:xfrm>
          <a:prstGeom prst="roundRect">
            <a:avLst>
              <a:gd name="adj" fmla="val 173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722840" y="2680335"/>
            <a:ext cx="9184719" cy="1177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916436" y="2804160"/>
            <a:ext cx="4201358" cy="3099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Academic Advising</a:t>
            </a:r>
            <a:endParaRPr lang="en-US" sz="1525" dirty="0"/>
          </a:p>
        </p:txBody>
      </p:sp>
      <p:sp>
        <p:nvSpPr>
          <p:cNvPr id="9" name="Text 6"/>
          <p:cNvSpPr/>
          <p:nvPr/>
        </p:nvSpPr>
        <p:spPr>
          <a:xfrm>
            <a:off x="7512606" y="2804160"/>
            <a:ext cx="4201358" cy="9297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Students can connect with academic advisors to receive guidance on course selection, degree requirements, and career planning.</a:t>
            </a:r>
            <a:endParaRPr lang="en-US" sz="1525" dirty="0"/>
          </a:p>
        </p:txBody>
      </p:sp>
      <p:sp>
        <p:nvSpPr>
          <p:cNvPr id="10" name="Shape 7"/>
          <p:cNvSpPr/>
          <p:nvPr/>
        </p:nvSpPr>
        <p:spPr>
          <a:xfrm>
            <a:off x="2722840" y="3857744"/>
            <a:ext cx="9184719" cy="1177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916436" y="3981569"/>
            <a:ext cx="4201358" cy="3099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Library and Study Spaces</a:t>
            </a:r>
            <a:endParaRPr lang="en-US" sz="1525" dirty="0"/>
          </a:p>
        </p:txBody>
      </p:sp>
      <p:sp>
        <p:nvSpPr>
          <p:cNvPr id="12" name="Text 9"/>
          <p:cNvSpPr/>
          <p:nvPr/>
        </p:nvSpPr>
        <p:spPr>
          <a:xfrm>
            <a:off x="7512606" y="3981569"/>
            <a:ext cx="4201358" cy="9297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app directs students to on-campus libraries, computer labs, and quiet study areas to support their learning needs.</a:t>
            </a:r>
            <a:endParaRPr lang="en-US" sz="1525" dirty="0"/>
          </a:p>
        </p:txBody>
      </p:sp>
      <p:sp>
        <p:nvSpPr>
          <p:cNvPr id="13" name="Shape 10"/>
          <p:cNvSpPr/>
          <p:nvPr/>
        </p:nvSpPr>
        <p:spPr>
          <a:xfrm>
            <a:off x="2722840" y="5035153"/>
            <a:ext cx="9184719" cy="1177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916436" y="5158978"/>
            <a:ext cx="4201358" cy="3099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Student Organizations</a:t>
            </a:r>
            <a:endParaRPr lang="en-US" sz="1525" dirty="0"/>
          </a:p>
        </p:txBody>
      </p:sp>
      <p:sp>
        <p:nvSpPr>
          <p:cNvPr id="15" name="Text 12"/>
          <p:cNvSpPr/>
          <p:nvPr/>
        </p:nvSpPr>
        <p:spPr>
          <a:xfrm>
            <a:off x="7512606" y="5158978"/>
            <a:ext cx="4201358" cy="9297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COEP CONNECT helps students discover and get involved with the various student clubs and organizations on campus.</a:t>
            </a:r>
            <a:endParaRPr lang="en-US" sz="1525" dirty="0"/>
          </a:p>
        </p:txBody>
      </p:sp>
      <p:sp>
        <p:nvSpPr>
          <p:cNvPr id="16" name="Shape 13"/>
          <p:cNvSpPr/>
          <p:nvPr/>
        </p:nvSpPr>
        <p:spPr>
          <a:xfrm>
            <a:off x="2722840" y="6212562"/>
            <a:ext cx="9184719" cy="14873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2916436" y="6336387"/>
            <a:ext cx="4201358" cy="3099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Health and Wellness</a:t>
            </a:r>
            <a:endParaRPr lang="en-US" sz="1525" dirty="0"/>
          </a:p>
        </p:txBody>
      </p:sp>
      <p:sp>
        <p:nvSpPr>
          <p:cNvPr id="18" name="Text 15"/>
          <p:cNvSpPr/>
          <p:nvPr/>
        </p:nvSpPr>
        <p:spPr>
          <a:xfrm>
            <a:off x="7512606" y="6336387"/>
            <a:ext cx="4201358" cy="12396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platform links students to the campus health center, counseling services, and recreational facilities to promote their overall well-being.</a:t>
            </a:r>
            <a:endParaRPr lang="en-US" sz="1525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056561"/>
            <a:ext cx="988492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Future Enhancements and Roadmap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3054" y="2084189"/>
            <a:ext cx="44410" cy="5088731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6287631" y="248548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9" name="Shape 5"/>
          <p:cNvSpPr/>
          <p:nvPr/>
        </p:nvSpPr>
        <p:spPr>
          <a:xfrm>
            <a:off x="7065228" y="22577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47513" y="2299454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2891433" y="2306360"/>
            <a:ext cx="320171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Expanded Connectivity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037993" y="2786777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Integrate with campus club portals and alumni networks to facilitate broader connections within the COEP community.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565172" y="359634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228" y="33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8105" y="3410307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8537258" y="3417213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Personalized Recommendations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8537258" y="4244816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Leverage machine learning to provide tailored suggestions for events, groups, and connections based on user preferences and interests.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87631" y="50541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9" name="Shape 15"/>
          <p:cNvSpPr/>
          <p:nvPr/>
        </p:nvSpPr>
        <p:spPr>
          <a:xfrm>
            <a:off x="7065228" y="48264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15366" y="4868108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2354699" y="4875014"/>
            <a:ext cx="37384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Mobile-Friendly Experience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2037993" y="5355431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 a responsive, mobile-optimized version of COEP CONNECT to enable seamless access and engagement on-the-go.</a:t>
            </a:r>
            <a:endParaRPr lang="en-US" sz="17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53941"/>
            <a:ext cx="573595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Expressing Gratitude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92655"/>
            <a:ext cx="5110520" cy="31584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6287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Supportive Teacher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109216"/>
            <a:ext cx="51105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Our teacher has provided invaluable support, creating a warm and nurturing environment for our team.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2192655"/>
            <a:ext cx="5110639" cy="31586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6289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Team Name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109335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Our team name, "Harshavardhan Kale and Tejas Jadhav," represents our dedication and hard work.</a:t>
            </a:r>
            <a:endParaRPr lang="en-US" sz="175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COEP CONNECT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COEP CONNECT is a dynamic web application developed to foster a vibrant community within the College of Engineering, Pune (COEP). It serves as a digital hub, enabling students to connect with like-minded peers, share interests, and collaborate on various initiatives.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64231"/>
            <a:ext cx="75055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Purpose of COEP CONNECT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832140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48903" y="2852857"/>
            <a:ext cx="45552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Enhance Community Engagement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648903" y="3680460"/>
            <a:ext cx="45552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COEP CONNECT aims to foster stronger connections and collaboration among students, faculty, and alumni within the COEP community.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832140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7195" y="2852857"/>
            <a:ext cx="36442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Facilitate Peer Interactions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037195" y="3333274"/>
            <a:ext cx="45552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platform enables users to discover like-minded individuals, connect based on shared interests, and build meaningful relationships.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5553432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648903" y="5574149"/>
            <a:ext cx="40077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Promote Information Sharing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648903" y="6054566"/>
            <a:ext cx="994350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COEP CONNECT provides a centralized hub for sharing campus updates, events, resources, and other relevant information.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48010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21167" y="427673"/>
            <a:ext cx="571881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Programming Languages Used</a:t>
            </a:r>
            <a:endParaRPr lang="en-US" sz="306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167" y="1224677"/>
            <a:ext cx="1671995" cy="1033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621167" y="2452330"/>
            <a:ext cx="167199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HTML</a:t>
            </a:r>
            <a:endParaRPr lang="en-US" sz="1531" dirty="0"/>
          </a:p>
        </p:txBody>
      </p:sp>
      <p:sp>
        <p:nvSpPr>
          <p:cNvPr id="7" name="Text 3"/>
          <p:cNvSpPr/>
          <p:nvPr/>
        </p:nvSpPr>
        <p:spPr>
          <a:xfrm>
            <a:off x="3621167" y="2788563"/>
            <a:ext cx="1671995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HTML programming language is the backbone of web development, providing structure and layout for web pages.</a:t>
            </a:r>
            <a:endParaRPr lang="en-US" sz="1225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405" y="1224677"/>
            <a:ext cx="1672114" cy="1033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26405" y="2452330"/>
            <a:ext cx="167211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JAVA Script</a:t>
            </a:r>
            <a:endParaRPr lang="en-US" sz="1531" dirty="0"/>
          </a:p>
        </p:txBody>
      </p:sp>
      <p:sp>
        <p:nvSpPr>
          <p:cNvPr id="10" name="Text 5"/>
          <p:cNvSpPr/>
          <p:nvPr/>
        </p:nvSpPr>
        <p:spPr>
          <a:xfrm>
            <a:off x="5526405" y="2788563"/>
            <a:ext cx="1672114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JavaScript brings interactivity and dynamic user experiences to websites, enhancing their functionality.</a:t>
            </a:r>
            <a:endParaRPr lang="en-US" sz="1225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224677"/>
            <a:ext cx="1672114" cy="10333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31762" y="2452330"/>
            <a:ext cx="167211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CSS</a:t>
            </a:r>
            <a:endParaRPr lang="en-US" sz="1531" dirty="0"/>
          </a:p>
        </p:txBody>
      </p:sp>
      <p:sp>
        <p:nvSpPr>
          <p:cNvPr id="13" name="Text 7"/>
          <p:cNvSpPr/>
          <p:nvPr/>
        </p:nvSpPr>
        <p:spPr>
          <a:xfrm>
            <a:off x="7431762" y="2788563"/>
            <a:ext cx="1672114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CSS is essential for styling and customizing the visual presentation of web pages, ensuring a polished look.</a:t>
            </a:r>
            <a:endParaRPr lang="en-US" sz="1225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119" y="1224677"/>
            <a:ext cx="1672114" cy="103334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337119" y="2452330"/>
            <a:ext cx="167211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PYTHON</a:t>
            </a:r>
            <a:endParaRPr lang="en-US" sz="1531" dirty="0"/>
          </a:p>
        </p:txBody>
      </p:sp>
      <p:sp>
        <p:nvSpPr>
          <p:cNvPr id="16" name="Text 9"/>
          <p:cNvSpPr/>
          <p:nvPr/>
        </p:nvSpPr>
        <p:spPr>
          <a:xfrm>
            <a:off x="9337119" y="2788563"/>
            <a:ext cx="1672114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 is a powerful and versatile language known for its simplicity and readability in development.</a:t>
            </a:r>
            <a:endParaRPr lang="en-US" sz="1225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167" y="5244941"/>
            <a:ext cx="1671995" cy="103334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621167" y="6472595"/>
            <a:ext cx="167199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PYTHON FLASK</a:t>
            </a:r>
            <a:endParaRPr lang="en-US" sz="1531" dirty="0"/>
          </a:p>
        </p:txBody>
      </p:sp>
      <p:sp>
        <p:nvSpPr>
          <p:cNvPr id="19" name="Text 11"/>
          <p:cNvSpPr/>
          <p:nvPr/>
        </p:nvSpPr>
        <p:spPr>
          <a:xfrm>
            <a:off x="3621167" y="6808827"/>
            <a:ext cx="1671995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 Flask is a micro web framework, providing tools to build web applications in Python with ease.</a:t>
            </a:r>
            <a:endParaRPr lang="en-US" sz="1225" dirty="0"/>
          </a:p>
        </p:txBody>
      </p:sp>
      <p:pic>
        <p:nvPicPr>
          <p:cNvPr id="20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75247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Features</a:t>
            </a:r>
            <a:endParaRPr lang="en-US" sz="349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975015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641527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Connection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121944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Enables students to connect with peers who share similar interests and goals, fostering a sense of community.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2975015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641527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Events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121944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Provides a platform for students to organize and attend events, workshops, and meetups within the COEP community.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975015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641527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Resources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121944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Offers easy access to campus resources, such as library information, career services, and academic support.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2975015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641527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Engagement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121944"/>
            <a:ext cx="238875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Encourages active participation and engagement, allowing students to share their interests, experiences, and ideas.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8487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Registration and Profile Management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60687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COEP CONNECT offers a seamless user registration process, allowing students to create personalized profiles. Users can showcase their interests, skills, and involvement in campus activities, fostering meaningful connections within the community.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2783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profile management features enable users to easily update their information, connect with peers, and discover shared passions, enabling valuable networking opportunities.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615636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Connecting with Peers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31992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Find Common Interests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 COEP CONNECT to discover students with similar hobbies, academic interests, or extracurricular activities.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304371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Connect &amp; Collaborate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Reach out to peers, join groups, and form study or project teams to enrich your COEP experience.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30089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Expand your Network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Grow your professional network by connecting with seniors, alumni, and industry contacts through the platform.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81683"/>
            <a:ext cx="92317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Sharing Interests and Experiences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220397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534972"/>
            <a:ext cx="28867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Campus Connections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015389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COEP CONNECT helps students discover peers with shared hobbies and interests, fostering meaningful connections and a stronger sense of community.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220397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535091"/>
            <a:ext cx="30903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Collaborative Learning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01550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platform allows students to showcase their skills, projects, and academic work, enabling them to learn from and inspire one another.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220397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5350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Vibrant Discussions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01550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COEP CONNECT provides a space for students to exchange ideas, share experiences, and participate in thought-provoking conversations.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54668"/>
            <a:ext cx="85935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Organizing Events and Meetups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40446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Connecting in Person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32101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COEP CONNECT facilitates the organization of in-person events and meetups, allowing students to connect face-to-face and build stronger relationships within the community.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240446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Event Planning Tools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321010"/>
            <a:ext cx="2232065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platform provides event planning tools, such as event creation, promotion, and RSVPs, making it easy for student groups to coordinate their get-togethers.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240446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Sharing Experiences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321010"/>
            <a:ext cx="2232065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After events, students can share their experiences, photos, and memories, fostering a sense of community and encouraging others to participate in future gatherings.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240446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Discovering Interests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321010"/>
            <a:ext cx="2232065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event listings and reviews help students discover new activities, clubs, and interests, broadening their horizons and facilitating personal growth.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2024-04-16T03:28:08Z</dcterms:created>
  <dcterms:modified xsi:type="dcterms:W3CDTF">2024-04-16T03:28:08Z</dcterms:modified>
</cp:coreProperties>
</file>